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77E4-B371-4EF3-822E-343FA2F159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1DF-0B2E-4F85-B3AC-5FDCE3859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77E4-B371-4EF3-822E-343FA2F159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1DF-0B2E-4F85-B3AC-5FDCE3859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77E4-B371-4EF3-822E-343FA2F159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1DF-0B2E-4F85-B3AC-5FDCE3859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77E4-B371-4EF3-822E-343FA2F159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1DF-0B2E-4F85-B3AC-5FDCE3859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77E4-B371-4EF3-822E-343FA2F159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1DF-0B2E-4F85-B3AC-5FDCE3859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77E4-B371-4EF3-822E-343FA2F159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1DF-0B2E-4F85-B3AC-5FDCE3859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77E4-B371-4EF3-822E-343FA2F159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1DF-0B2E-4F85-B3AC-5FDCE3859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77E4-B371-4EF3-822E-343FA2F159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1DF-0B2E-4F85-B3AC-5FDCE3859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77E4-B371-4EF3-822E-343FA2F159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1DF-0B2E-4F85-B3AC-5FDCE3859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77E4-B371-4EF3-822E-343FA2F159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1DF-0B2E-4F85-B3AC-5FDCE3859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77E4-B371-4EF3-822E-343FA2F159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1DF-0B2E-4F85-B3AC-5FDCE3859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77E4-B371-4EF3-822E-343FA2F159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A1DF-0B2E-4F85-B3AC-5FDCE3859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708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BRZA INTERPRETACIJE KRVNE SLIKE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Latn-CS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sr-Latn-CS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ILI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KAKO  ČITATI  KRVNU SLIKU PACIJENTA</a:t>
            </a:r>
            <a:endParaRPr lang="sr-Latn-CS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724401"/>
            <a:ext cx="685800" cy="1066800"/>
          </a:xfrm>
          <a:prstGeom prst="rect">
            <a:avLst/>
          </a:prstGeom>
          <a:noFill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05000" y="4953000"/>
            <a:ext cx="6156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4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Latn-CS" sz="2400" b="1" dirty="0" smtClean="0">
                <a:latin typeface="Arial" pitchFamily="34" charset="0"/>
                <a:cs typeface="Arial" pitchFamily="34" charset="0"/>
              </a:rPr>
              <a:t>r.sc. dr.med Zoran Joksimović Internistička ordinacija “</a:t>
            </a:r>
            <a:r>
              <a:rPr lang="sr-Latn-CS" sz="2400" b="1" dirty="0">
                <a:latin typeface="Arial" pitchFamily="34" charset="0"/>
                <a:cs typeface="Arial" pitchFamily="34" charset="0"/>
              </a:rPr>
              <a:t>JOKSIMOVIĆ”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3048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KRVNA SLIKA TROMBOCITA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Kada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procenjuje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mo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krvnu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sliku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trombocita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treba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imati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umu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određivanje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broja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trombocita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hematološkim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analizatorom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nepouzdano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pa se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preporučuje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se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slučaju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bilo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kakve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sumnje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pouzdanost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nalaza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krvna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pregleda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pod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mikroskopom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posebno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osoba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znatno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smanjenim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povećanim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brojem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krvnih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pločica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14325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191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trombocitopeniji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govorimo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broj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trombocita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 ispod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150x10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l.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endParaRPr lang="sr-Latn-C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TROMBOCITOPENIJA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često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kod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bolesti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jetre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autoimunih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bolesti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lečenja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određenim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lekovima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err="1">
                <a:latin typeface="Arial" pitchFamily="34" charset="0"/>
                <a:cs typeface="Arial" pitchFamily="34" charset="0"/>
              </a:rPr>
              <a:t>Izolovana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trombocitopenija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bez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drugih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uzroka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najverovatnije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primarna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imunologena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trombocitopenija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(ITP).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Mnoge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hematoloških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bolesti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prati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trombocitopenija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pravilu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krvnoj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slici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prisutne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druge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nepravilnosti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981200"/>
            <a:ext cx="4631149" cy="426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4038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TROMBOCITOZA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povećana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količina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trombocita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definisana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brojem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trombocita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većim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410x10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l.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Reaktivno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povećanje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broja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trombocita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posledica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nedostatka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gvožđa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povreda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hroničnih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upalnih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bolesti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malignih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novotvorevina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stanja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splenektomije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...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err="1">
                <a:latin typeface="Arial" pitchFamily="34" charset="0"/>
                <a:cs typeface="Arial" pitchFamily="34" charset="0"/>
              </a:rPr>
              <a:t>Trombocitoza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ređe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znak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hematološke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mijeloproliferativne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bolesti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 </a:t>
            </a:r>
          </a:p>
          <a:p>
            <a:endParaRPr 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752850" y="11239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572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Prvi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korak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pregleda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hemograma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provera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vrednosti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tipa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ćelije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referentnom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opsegu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71294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4 D's of Abnorma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096000" cy="4524376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"/>
            <a:ext cx="84677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525780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Međutim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što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odstupanje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izmerenih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vrednosti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pojedine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ćelijske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vrste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odnosno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odstupanje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tri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vrste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ćelija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veća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verovatnoća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primarnoj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krvnoj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bolesti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4038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CRVENA KRVNA SLIKA - ERITROCITI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Najvažniji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podaci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interpretaciji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crvene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krvne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slike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koncentracija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hemoglobina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broj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eritrocita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zapremina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zgusnutih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eritrocita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hematokrit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procena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prosečne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zapremine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eritrocita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(MCV)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broj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retikulocita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050" y="457200"/>
            <a:ext cx="45529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762000"/>
            <a:ext cx="3962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ANEMIJA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vrednost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Hb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muškarca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niža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130 g / l,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žene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120 g / 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endParaRPr lang="sr-Latn-CS" sz="2000" dirty="0">
              <a:latin typeface="Arial" pitchFamily="34" charset="0"/>
              <a:cs typeface="Arial" pitchFamily="34" charset="0"/>
            </a:endParaRPr>
          </a:p>
          <a:p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bismo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utvrdili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uzrok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anemije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prvenstveno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koristimo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MCV,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koristi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podelu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anemija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sr-Latn-CS" sz="2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ikrocitne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(MCV &lt;81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),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Normocitne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i</a:t>
            </a:r>
          </a:p>
          <a:p>
            <a:pPr lvl="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sr-Latn-CS" sz="2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akrocitne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(MCV&gt; 100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). </a:t>
            </a:r>
          </a:p>
          <a:p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1000"/>
            <a:ext cx="297273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3733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ERITROCITOZA 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nivoi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Hb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eritrocita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krvnoj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slici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povišeni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govorimo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eritrocitozi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To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najčešće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uzrokovano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plućnim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bolestima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pušenjem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apnejom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vreme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spavanja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gojaznošću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bolestima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bubrega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nedostatku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sekundarnih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uzroka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eritrocitoze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trebalo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razmotriti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mijeloproliferativnu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bolest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koštane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srži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takozvanu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pravu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policitemiju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 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651841" y="680041"/>
            <a:ext cx="5867400" cy="51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472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BELA KRVNA SLIKA -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LEUKOCITi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endParaRPr lang="sr-Latn-C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Broj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svih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leukocita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uključen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belu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krvnu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sliku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pa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definisanje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stanja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bolesti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potrebna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diferencijalna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krvna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slika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leukocitarna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formula)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određuje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broj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pojedinih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vrsta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leukocita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neutrofili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limfociti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eozinofili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monociti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bazofili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prisustvo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eventualno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nezrelih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granulocita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Kada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broj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leukocita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niži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4x10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l,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govorimo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leukopeniji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broj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leukocita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povećan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iznad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10x10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l,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govorimo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leukocitoz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bismo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odredili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kvantitativne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promene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broju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leukocita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uvek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moramo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uzeti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obzir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apsolutne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vrednosti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pojedinih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podtipova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leukocita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5425" y="228600"/>
            <a:ext cx="383857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62000"/>
            <a:ext cx="4191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LEUKOCITOZA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obično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rezultat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reaktivnog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porasta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neutrofila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infekcijama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pušenju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hroničnoj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upali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naporima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slično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Najčešća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stanja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hematologije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leukocitozom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mijeloproliferativne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bolesti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hronična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limfocitna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leukemija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896717" y="1513483"/>
            <a:ext cx="6277818" cy="370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5638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LEUKOPENIJA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posledica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lekova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citostatika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tirostatika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antipsihotika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tricikličkih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antidepresiva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antikonvulziva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),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neuhranjenosti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konzumiranja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alkohola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nedostatka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vitamina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B12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folata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reumatskih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bolesti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err="1">
                <a:latin typeface="Arial" pitchFamily="34" charset="0"/>
                <a:cs typeface="Arial" pitchFamily="34" charset="0"/>
              </a:rPr>
              <a:t>Leukopenija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naći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akutnih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leukemija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mijelodisplastičnih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sindroma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aplastične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anemije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sr-Latn-C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stečene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neutropenije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743005" y="1886395"/>
            <a:ext cx="5430139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580</Words>
  <Application>Microsoft Office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19</cp:revision>
  <dcterms:created xsi:type="dcterms:W3CDTF">2020-06-17T09:23:49Z</dcterms:created>
  <dcterms:modified xsi:type="dcterms:W3CDTF">2020-09-29T09:41:04Z</dcterms:modified>
</cp:coreProperties>
</file>